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61" r:id="rId3"/>
    <p:sldId id="263" r:id="rId4"/>
    <p:sldId id="264" r:id="rId5"/>
    <p:sldId id="265" r:id="rId6"/>
    <p:sldId id="266" r:id="rId7"/>
    <p:sldId id="267" r:id="rId8"/>
    <p:sldId id="268" r:id="rId9"/>
    <p:sldId id="257" r:id="rId10"/>
    <p:sldId id="258" r:id="rId11"/>
    <p:sldId id="259" r:id="rId12"/>
    <p:sldId id="260" r:id="rId13"/>
    <p:sldId id="269"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0"/>
    <p:restoredTop sz="94659"/>
  </p:normalViewPr>
  <p:slideViewPr>
    <p:cSldViewPr snapToGrid="0">
      <p:cViewPr>
        <p:scale>
          <a:sx n="141" d="100"/>
          <a:sy n="141" d="100"/>
        </p:scale>
        <p:origin x="80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60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3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48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88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943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60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5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Camp Quality</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Felicity the medication management app</a:t>
            </a:r>
            <a:endParaRPr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Landing page and Login</a:t>
            </a:r>
            <a:endParaRPr/>
          </a:p>
        </p:txBody>
      </p:sp>
      <p:sp>
        <p:nvSpPr>
          <p:cNvPr id="146" name="Google Shape;146;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696" y="700125"/>
            <a:ext cx="4584720" cy="458472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4839"/>
            <a:ext cx="4620006" cy="46200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Camper Search</a:t>
            </a:r>
            <a:endParaRPr/>
          </a:p>
        </p:txBody>
      </p:sp>
      <p:sp>
        <p:nvSpPr>
          <p:cNvPr id="154" name="Google Shape;154;p16"/>
          <p:cNvSpPr txBox="1">
            <a:spLocks noGrp="1"/>
          </p:cNvSpPr>
          <p:nvPr>
            <p:ph type="body" idx="1"/>
          </p:nvPr>
        </p:nvSpPr>
        <p:spPr>
          <a:xfrm>
            <a:off x="1297500" y="1567550"/>
            <a:ext cx="3403200" cy="3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Allows the counselor to search through campers by name.</a:t>
            </a:r>
            <a:endParaRPr dirty="0"/>
          </a:p>
          <a:p>
            <a:pPr marL="0" lvl="0" indent="0" algn="l" rtl="0">
              <a:spcBef>
                <a:spcPts val="1600"/>
              </a:spcBef>
              <a:spcAft>
                <a:spcPts val="0"/>
              </a:spcAft>
              <a:buNone/>
            </a:pPr>
            <a:r>
              <a:rPr lang="en" dirty="0"/>
              <a:t>In case of possible emergencies the Emergency Contact number is made visible right away</a:t>
            </a:r>
            <a:endParaRPr dirty="0"/>
          </a:p>
          <a:p>
            <a:pPr marL="0" lvl="0" indent="0" algn="l" rtl="0">
              <a:spcBef>
                <a:spcPts val="1600"/>
              </a:spcBef>
              <a:spcAft>
                <a:spcPts val="0"/>
              </a:spcAft>
              <a:buNone/>
            </a:pPr>
            <a:r>
              <a:rPr lang="en" dirty="0"/>
              <a:t>To the left of each panel a ‘yesterday’ indicates the last time the persons page was viewed</a:t>
            </a:r>
            <a:endParaRPr dirty="0"/>
          </a:p>
          <a:p>
            <a:pPr marL="0" lvl="0" indent="0" algn="l" rtl="0">
              <a:spcBef>
                <a:spcPts val="1600"/>
              </a:spcBef>
              <a:spcAft>
                <a:spcPts val="0"/>
              </a:spcAft>
              <a:buNone/>
            </a:pPr>
            <a:r>
              <a:rPr lang="en" dirty="0"/>
              <a:t>Clicking on the “</a:t>
            </a:r>
            <a:r>
              <a:rPr lang="en" dirty="0" err="1"/>
              <a:t>i</a:t>
            </a:r>
            <a:r>
              <a:rPr lang="en" dirty="0"/>
              <a:t>”-icon will take the user to the medical information page for that camper</a:t>
            </a:r>
            <a:endParaRPr dirty="0"/>
          </a:p>
          <a:p>
            <a:pPr marL="0" lvl="0" indent="0" algn="l" rtl="0">
              <a:spcBef>
                <a:spcPts val="1600"/>
              </a:spcBef>
              <a:spcAft>
                <a:spcPts val="16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748" y="0"/>
            <a:ext cx="51435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Medical Information Page</a:t>
            </a:r>
            <a:endParaRPr dirty="0"/>
          </a:p>
        </p:txBody>
      </p:sp>
      <p:sp>
        <p:nvSpPr>
          <p:cNvPr id="161" name="Google Shape;161;p17"/>
          <p:cNvSpPr txBox="1">
            <a:spLocks noGrp="1"/>
          </p:cNvSpPr>
          <p:nvPr>
            <p:ph type="body" idx="1"/>
          </p:nvPr>
        </p:nvSpPr>
        <p:spPr>
          <a:xfrm>
            <a:off x="1297500" y="1385450"/>
            <a:ext cx="3798900" cy="30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the top of the page is the name of the camper, followed by the number of days spent at camp</a:t>
            </a:r>
            <a:endParaRPr dirty="0"/>
          </a:p>
          <a:p>
            <a:pPr marL="0" lvl="0" indent="0" algn="l" rtl="0">
              <a:spcBef>
                <a:spcPts val="1600"/>
              </a:spcBef>
              <a:spcAft>
                <a:spcPts val="0"/>
              </a:spcAft>
              <a:buNone/>
            </a:pPr>
            <a:r>
              <a:rPr lang="en" dirty="0"/>
              <a:t>The medical information page lists the medication name followed by information regarding the next dosage.</a:t>
            </a:r>
            <a:endParaRPr dirty="0"/>
          </a:p>
          <a:p>
            <a:pPr marL="0" lvl="0" indent="0" algn="l" rtl="0">
              <a:spcBef>
                <a:spcPts val="1600"/>
              </a:spcBef>
              <a:spcAft>
                <a:spcPts val="0"/>
              </a:spcAft>
              <a:buNone/>
            </a:pPr>
            <a:r>
              <a:rPr lang="en" dirty="0"/>
              <a:t>If dosage has a time requirement (</a:t>
            </a:r>
            <a:r>
              <a:rPr lang="en" dirty="0" err="1"/>
              <a:t>i.e</a:t>
            </a:r>
            <a:r>
              <a:rPr lang="en" dirty="0"/>
              <a:t>, take twice daily) then the countdown is noted as “in </a:t>
            </a:r>
            <a:r>
              <a:rPr lang="en" dirty="0" err="1"/>
              <a:t>Xh</a:t>
            </a:r>
            <a:r>
              <a:rPr lang="en" dirty="0"/>
              <a:t> (</a:t>
            </a:r>
            <a:r>
              <a:rPr lang="en" dirty="0" err="1"/>
              <a:t>Ymin</a:t>
            </a:r>
            <a:r>
              <a:rPr lang="en" dirty="0"/>
              <a:t>)”</a:t>
            </a:r>
            <a:endParaRPr dirty="0"/>
          </a:p>
          <a:p>
            <a:pPr marL="0" lvl="0" indent="0" algn="l" rtl="0">
              <a:spcBef>
                <a:spcPts val="1600"/>
              </a:spcBef>
              <a:spcAft>
                <a:spcPts val="1600"/>
              </a:spcAft>
              <a:buNone/>
            </a:pPr>
            <a:r>
              <a:rPr lang="en" dirty="0"/>
              <a:t>When medication is overdue it is flagged *OVERDUE*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516" y="0"/>
            <a:ext cx="51435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Why FECELITY</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7" name="Google Shape;154;p16"/>
          <p:cNvSpPr txBox="1">
            <a:spLocks/>
          </p:cNvSpPr>
          <p:nvPr/>
        </p:nvSpPr>
        <p:spPr>
          <a:xfrm>
            <a:off x="0" y="796442"/>
            <a:ext cx="4237022" cy="41558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The creation of FECELITY was done via PHP and MySQL. This follows the same structure as the current camp quality website thus the only installation requirement is to drag and drop the files to the apache server and modify the SQL authentication file.</a:t>
            </a:r>
          </a:p>
          <a:p>
            <a:pPr marL="285750" indent="-285750">
              <a:spcBef>
                <a:spcPts val="1600"/>
              </a:spcBef>
              <a:spcAft>
                <a:spcPts val="1600"/>
              </a:spcAft>
              <a:buFont typeface="Arial" charset="0"/>
              <a:buChar char="•"/>
            </a:pPr>
            <a:r>
              <a:rPr lang="en-CA" dirty="0" smtClean="0">
                <a:solidFill>
                  <a:schemeClr val="bg1"/>
                </a:solidFill>
              </a:rPr>
              <a:t>It is universal application that runs on the web browser and on the mobile phone. Workers do not need to carry around laptop or any equipment when tracking or </a:t>
            </a:r>
            <a:r>
              <a:rPr lang="en-CA" dirty="0">
                <a:solidFill>
                  <a:schemeClr val="bg1"/>
                </a:solidFill>
              </a:rPr>
              <a:t>even registering kids</a:t>
            </a:r>
            <a:r>
              <a:rPr lang="en-CA" dirty="0" smtClean="0">
                <a:solidFill>
                  <a:schemeClr val="bg1"/>
                </a:solidFill>
              </a:rPr>
              <a:t>.</a:t>
            </a:r>
          </a:p>
        </p:txBody>
      </p:sp>
      <p:pic>
        <p:nvPicPr>
          <p:cNvPr id="5" name="Picture 4"/>
          <p:cNvPicPr>
            <a:picLocks noChangeAspect="1"/>
          </p:cNvPicPr>
          <p:nvPr/>
        </p:nvPicPr>
        <p:blipFill>
          <a:blip r:embed="rId3"/>
          <a:stretch>
            <a:fillRect/>
          </a:stretch>
        </p:blipFill>
        <p:spPr>
          <a:xfrm>
            <a:off x="4314814" y="690969"/>
            <a:ext cx="4721383" cy="3541037"/>
          </a:xfrm>
          <a:prstGeom prst="rect">
            <a:avLst/>
          </a:prstGeom>
        </p:spPr>
      </p:pic>
    </p:spTree>
    <p:extLst>
      <p:ext uri="{BB962C8B-B14F-4D97-AF65-F5344CB8AC3E}">
        <p14:creationId xmlns:p14="http://schemas.microsoft.com/office/powerpoint/2010/main" val="1885594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The problem</a:t>
            </a:r>
            <a:endParaRPr dirty="0"/>
          </a:p>
        </p:txBody>
      </p:sp>
      <p:sp>
        <p:nvSpPr>
          <p:cNvPr id="4"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Camp registration requires filling of many </a:t>
            </a:r>
            <a:r>
              <a:rPr lang="en-CA" dirty="0" err="1" smtClean="0">
                <a:solidFill>
                  <a:schemeClr val="bg1"/>
                </a:solidFill>
              </a:rPr>
              <a:t>paperworks</a:t>
            </a:r>
            <a:endParaRPr lang="en-CA" dirty="0" smtClean="0">
              <a:solidFill>
                <a:schemeClr val="bg1"/>
              </a:solidFill>
            </a:endParaRPr>
          </a:p>
          <a:p>
            <a:pPr marL="285750" indent="-285750">
              <a:spcBef>
                <a:spcPts val="1600"/>
              </a:spcBef>
              <a:spcAft>
                <a:spcPts val="1600"/>
              </a:spcAft>
              <a:buFont typeface="Arial" charset="0"/>
              <a:buChar char="•"/>
            </a:pPr>
            <a:r>
              <a:rPr lang="en-CA" dirty="0" smtClean="0">
                <a:solidFill>
                  <a:schemeClr val="bg1"/>
                </a:solidFill>
              </a:rPr>
              <a:t>Tracking of medication requires the printing of dataset from 3</a:t>
            </a:r>
            <a:r>
              <a:rPr lang="en-CA" baseline="30000" dirty="0" smtClean="0">
                <a:solidFill>
                  <a:schemeClr val="bg1"/>
                </a:solidFill>
              </a:rPr>
              <a:t>rd</a:t>
            </a:r>
            <a:r>
              <a:rPr lang="en-CA" dirty="0" smtClean="0">
                <a:solidFill>
                  <a:schemeClr val="bg1"/>
                </a:solidFill>
              </a:rPr>
              <a:t> party application and require the use of manual checking the medication in-take</a:t>
            </a:r>
          </a:p>
          <a:p>
            <a:pPr marL="285750" indent="-285750">
              <a:spcBef>
                <a:spcPts val="1600"/>
              </a:spcBef>
              <a:spcAft>
                <a:spcPts val="1600"/>
              </a:spcAft>
              <a:buFont typeface="Arial" charset="0"/>
              <a:buChar char="•"/>
            </a:pPr>
            <a:r>
              <a:rPr lang="en-CA" dirty="0" smtClean="0">
                <a:solidFill>
                  <a:schemeClr val="bg1"/>
                </a:solidFill>
              </a:rPr>
              <a:t>Usability is hard due to multiple procedure to generate report which is used for tracking purposes.</a:t>
            </a:r>
          </a:p>
        </p:txBody>
      </p:sp>
      <p:pic>
        <p:nvPicPr>
          <p:cNvPr id="2" name="Picture 1"/>
          <p:cNvPicPr>
            <a:picLocks noChangeAspect="1"/>
          </p:cNvPicPr>
          <p:nvPr/>
        </p:nvPicPr>
        <p:blipFill>
          <a:blip r:embed="rId3"/>
          <a:stretch>
            <a:fillRect/>
          </a:stretch>
        </p:blipFill>
        <p:spPr>
          <a:xfrm rot="20846153">
            <a:off x="4525534" y="392951"/>
            <a:ext cx="3005061" cy="3621386"/>
          </a:xfrm>
          <a:prstGeom prst="rect">
            <a:avLst/>
          </a:prstGeom>
        </p:spPr>
      </p:pic>
      <p:pic>
        <p:nvPicPr>
          <p:cNvPr id="5" name="Picture 4"/>
          <p:cNvPicPr>
            <a:picLocks noChangeAspect="1"/>
          </p:cNvPicPr>
          <p:nvPr/>
        </p:nvPicPr>
        <p:blipFill>
          <a:blip r:embed="rId4"/>
          <a:stretch>
            <a:fillRect/>
          </a:stretch>
        </p:blipFill>
        <p:spPr>
          <a:xfrm rot="21097424">
            <a:off x="5203683" y="392951"/>
            <a:ext cx="3005061" cy="3621386"/>
          </a:xfrm>
          <a:prstGeom prst="rect">
            <a:avLst/>
          </a:prstGeom>
        </p:spPr>
      </p:pic>
      <p:pic>
        <p:nvPicPr>
          <p:cNvPr id="6" name="Picture 5"/>
          <p:cNvPicPr>
            <a:picLocks noChangeAspect="1"/>
          </p:cNvPicPr>
          <p:nvPr/>
        </p:nvPicPr>
        <p:blipFill>
          <a:blip r:embed="rId5"/>
          <a:stretch>
            <a:fillRect/>
          </a:stretch>
        </p:blipFill>
        <p:spPr>
          <a:xfrm rot="759533">
            <a:off x="5641325" y="1150379"/>
            <a:ext cx="3001331" cy="3621386"/>
          </a:xfrm>
          <a:prstGeom prst="rect">
            <a:avLst/>
          </a:prstGeom>
        </p:spPr>
      </p:pic>
      <p:pic>
        <p:nvPicPr>
          <p:cNvPr id="7" name="Picture 6"/>
          <p:cNvPicPr>
            <a:picLocks noChangeAspect="1"/>
          </p:cNvPicPr>
          <p:nvPr/>
        </p:nvPicPr>
        <p:blipFill>
          <a:blip r:embed="rId6"/>
          <a:stretch>
            <a:fillRect/>
          </a:stretch>
        </p:blipFill>
        <p:spPr>
          <a:xfrm>
            <a:off x="4754170" y="1435230"/>
            <a:ext cx="3001330" cy="3621386"/>
          </a:xfrm>
          <a:prstGeom prst="rect">
            <a:avLst/>
          </a:prstGeom>
        </p:spPr>
      </p:pic>
    </p:spTree>
    <p:extLst>
      <p:ext uri="{BB962C8B-B14F-4D97-AF65-F5344CB8AC3E}">
        <p14:creationId xmlns:p14="http://schemas.microsoft.com/office/powerpoint/2010/main" val="10865888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The Solution</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846396" y="10250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An Web application that deals with creation of campers profile.</a:t>
            </a:r>
            <a:br>
              <a:rPr lang="en-CA" dirty="0" smtClean="0">
                <a:solidFill>
                  <a:schemeClr val="bg1"/>
                </a:solidFill>
              </a:rPr>
            </a:br>
            <a:r>
              <a:rPr lang="en-CA" dirty="0" smtClean="0">
                <a:solidFill>
                  <a:schemeClr val="bg1"/>
                </a:solidFill>
              </a:rPr>
              <a:t/>
            </a:r>
            <a:br>
              <a:rPr lang="en-CA" dirty="0" smtClean="0">
                <a:solidFill>
                  <a:schemeClr val="bg1"/>
                </a:solidFill>
              </a:rPr>
            </a:br>
            <a:r>
              <a:rPr lang="en-CA" dirty="0" smtClean="0">
                <a:solidFill>
                  <a:schemeClr val="bg1"/>
                </a:solidFill>
              </a:rPr>
              <a:t/>
            </a:r>
            <a:br>
              <a:rPr lang="en-CA" dirty="0" smtClean="0">
                <a:solidFill>
                  <a:schemeClr val="bg1"/>
                </a:solidFill>
              </a:rPr>
            </a:br>
            <a:r>
              <a:rPr lang="en-CA" dirty="0" smtClean="0">
                <a:solidFill>
                  <a:schemeClr val="bg1"/>
                </a:solidFill>
              </a:rPr>
              <a:t>Each camper profiles will have tracking ability of user medications that camper workers are able to track using the Application.</a:t>
            </a:r>
          </a:p>
          <a:p>
            <a:pPr marL="285750" indent="-285750">
              <a:spcBef>
                <a:spcPts val="1600"/>
              </a:spcBef>
              <a:spcAft>
                <a:spcPts val="1600"/>
              </a:spcAft>
              <a:buFont typeface="Arial" charset="0"/>
              <a:buChar char="•"/>
            </a:pPr>
            <a:endParaRPr lang="en-CA" dirty="0" smtClean="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96" y="872606"/>
            <a:ext cx="5057131" cy="2719802"/>
          </a:xfrm>
          <a:prstGeom prst="rect">
            <a:avLst/>
          </a:prstGeom>
        </p:spPr>
      </p:pic>
    </p:spTree>
    <p:extLst>
      <p:ext uri="{BB962C8B-B14F-4D97-AF65-F5344CB8AC3E}">
        <p14:creationId xmlns:p14="http://schemas.microsoft.com/office/powerpoint/2010/main" val="38194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Registration of workers</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846396" y="10250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Each workers requires the use of their own account to do management of each campers.</a:t>
            </a:r>
          </a:p>
          <a:p>
            <a:pPr marL="285750" indent="-285750">
              <a:spcBef>
                <a:spcPts val="1600"/>
              </a:spcBef>
              <a:spcAft>
                <a:spcPts val="1600"/>
              </a:spcAft>
              <a:buFont typeface="Arial" charset="0"/>
              <a:buChar char="•"/>
            </a:pPr>
            <a:endParaRPr lang="en-CA" dirty="0">
              <a:solidFill>
                <a:schemeClr val="bg1"/>
              </a:solidFill>
            </a:endParaRPr>
          </a:p>
          <a:p>
            <a:pPr marL="285750" indent="-285750">
              <a:spcBef>
                <a:spcPts val="1600"/>
              </a:spcBef>
              <a:spcAft>
                <a:spcPts val="1600"/>
              </a:spcAft>
              <a:buFont typeface="Arial" charset="0"/>
              <a:buChar char="•"/>
            </a:pPr>
            <a:r>
              <a:rPr lang="en-CA" dirty="0" smtClean="0">
                <a:solidFill>
                  <a:schemeClr val="bg1"/>
                </a:solidFill>
              </a:rPr>
              <a:t>Each users are session managed via the Database to keep track of all their activities for Admin related purposes.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059" y="995247"/>
            <a:ext cx="5069941" cy="2726691"/>
          </a:xfrm>
          <a:prstGeom prst="rect">
            <a:avLst/>
          </a:prstGeom>
        </p:spPr>
      </p:pic>
    </p:spTree>
    <p:extLst>
      <p:ext uri="{BB962C8B-B14F-4D97-AF65-F5344CB8AC3E}">
        <p14:creationId xmlns:p14="http://schemas.microsoft.com/office/powerpoint/2010/main" val="66614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Application Console</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476378" y="2697262"/>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The application console allows the user to view their daily task:</a:t>
            </a:r>
            <a:br>
              <a:rPr lang="en-CA" dirty="0" smtClean="0">
                <a:solidFill>
                  <a:schemeClr val="bg1"/>
                </a:solidFill>
              </a:rPr>
            </a:br>
            <a:r>
              <a:rPr lang="en-CA" dirty="0" smtClean="0">
                <a:solidFill>
                  <a:schemeClr val="bg1"/>
                </a:solidFill>
              </a:rPr>
              <a:t/>
            </a:r>
            <a:br>
              <a:rPr lang="en-CA" dirty="0" smtClean="0">
                <a:solidFill>
                  <a:schemeClr val="bg1"/>
                </a:solidFill>
              </a:rPr>
            </a:br>
            <a:r>
              <a:rPr lang="en-CA" dirty="0" smtClean="0">
                <a:solidFill>
                  <a:schemeClr val="bg1"/>
                </a:solidFill>
              </a:rPr>
              <a:t>- Overview/ general detail of patient requiring attention today.</a:t>
            </a:r>
            <a:br>
              <a:rPr lang="en-CA" dirty="0" smtClean="0">
                <a:solidFill>
                  <a:schemeClr val="bg1"/>
                </a:solidFill>
              </a:rPr>
            </a:br>
            <a:r>
              <a:rPr lang="en-CA" dirty="0">
                <a:solidFill>
                  <a:schemeClr val="bg1"/>
                </a:solidFill>
              </a:rPr>
              <a:t/>
            </a:r>
            <a:br>
              <a:rPr lang="en-CA" dirty="0">
                <a:solidFill>
                  <a:schemeClr val="bg1"/>
                </a:solidFill>
              </a:rPr>
            </a:br>
            <a:r>
              <a:rPr lang="en-CA" dirty="0" smtClean="0">
                <a:solidFill>
                  <a:schemeClr val="bg1"/>
                </a:solidFill>
              </a:rPr>
              <a:t>- Any reminders, or calendar invite their have including the list of medicine they must feed to the campers today.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78" y="1017562"/>
            <a:ext cx="3498693" cy="18816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92" y="136943"/>
            <a:ext cx="4258305" cy="22901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192" y="2768074"/>
            <a:ext cx="4258305" cy="2290182"/>
          </a:xfrm>
          <a:prstGeom prst="rect">
            <a:avLst/>
          </a:prstGeom>
        </p:spPr>
      </p:pic>
      <p:cxnSp>
        <p:nvCxnSpPr>
          <p:cNvPr id="9" name="Straight Arrow Connector 8"/>
          <p:cNvCxnSpPr/>
          <p:nvPr/>
        </p:nvCxnSpPr>
        <p:spPr>
          <a:xfrm flipV="1">
            <a:off x="3879578" y="1148700"/>
            <a:ext cx="1183800" cy="598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a:stCxn id="5" idx="2"/>
            <a:endCxn id="7" idx="0"/>
          </p:cNvCxnSpPr>
          <p:nvPr/>
        </p:nvCxnSpPr>
        <p:spPr>
          <a:xfrm>
            <a:off x="6920345" y="2427124"/>
            <a:ext cx="0" cy="3409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Google Shape;154;p16"/>
          <p:cNvSpPr txBox="1">
            <a:spLocks/>
          </p:cNvSpPr>
          <p:nvPr/>
        </p:nvSpPr>
        <p:spPr>
          <a:xfrm rot="19858482">
            <a:off x="3962544" y="837953"/>
            <a:ext cx="1092043" cy="7158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spcAft>
                <a:spcPts val="1600"/>
              </a:spcAft>
            </a:pPr>
            <a:r>
              <a:rPr lang="en-CA" smtClean="0">
                <a:solidFill>
                  <a:schemeClr val="bg1"/>
                </a:solidFill>
              </a:rPr>
              <a:t>login</a:t>
            </a:r>
            <a:endParaRPr lang="en-CA" dirty="0" smtClean="0">
              <a:solidFill>
                <a:schemeClr val="bg1"/>
              </a:solidFill>
            </a:endParaRPr>
          </a:p>
        </p:txBody>
      </p:sp>
    </p:spTree>
    <p:extLst>
      <p:ext uri="{BB962C8B-B14F-4D97-AF65-F5344CB8AC3E}">
        <p14:creationId xmlns:p14="http://schemas.microsoft.com/office/powerpoint/2010/main" val="14599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Register of campers</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846396" y="10250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Easy to use GUI to register kids with respected detail</a:t>
            </a:r>
          </a:p>
          <a:p>
            <a:pPr marL="285750" indent="-285750">
              <a:spcBef>
                <a:spcPts val="1600"/>
              </a:spcBef>
              <a:spcAft>
                <a:spcPts val="1600"/>
              </a:spcAft>
              <a:buFont typeface="Arial" charset="0"/>
              <a:buChar char="•"/>
            </a:pPr>
            <a:r>
              <a:rPr lang="en-CA" dirty="0" smtClean="0">
                <a:solidFill>
                  <a:schemeClr val="bg1"/>
                </a:solidFill>
              </a:rPr>
              <a:t>Filling of medication requirement</a:t>
            </a:r>
          </a:p>
          <a:p>
            <a:pPr marL="285750" indent="-285750">
              <a:spcBef>
                <a:spcPts val="1600"/>
              </a:spcBef>
              <a:spcAft>
                <a:spcPts val="1600"/>
              </a:spcAft>
              <a:buFont typeface="Arial" charset="0"/>
              <a:buChar char="•"/>
            </a:pPr>
            <a:r>
              <a:rPr lang="en-CA" dirty="0" smtClean="0">
                <a:solidFill>
                  <a:schemeClr val="bg1"/>
                </a:solidFill>
              </a:rPr>
              <a:t>Uploading of detailed documents that was filled up prior to the registration by the parents.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996" y="872606"/>
            <a:ext cx="4626322" cy="2488106"/>
          </a:xfrm>
          <a:prstGeom prst="rect">
            <a:avLst/>
          </a:prstGeom>
        </p:spPr>
      </p:pic>
    </p:spTree>
    <p:extLst>
      <p:ext uri="{BB962C8B-B14F-4D97-AF65-F5344CB8AC3E}">
        <p14:creationId xmlns:p14="http://schemas.microsoft.com/office/powerpoint/2010/main" val="192623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Generation of Campers Data</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846396" y="10250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If required, it is easy to generate respected campers data. These data contains further details of medical history, emergency contacts or other information as given.</a:t>
            </a:r>
            <a:endParaRPr lang="en-CA" dirty="0">
              <a:solidFill>
                <a:schemeClr val="bg1"/>
              </a:solidFill>
            </a:endParaRPr>
          </a:p>
          <a:p>
            <a:pPr marL="285750" indent="-285750">
              <a:spcBef>
                <a:spcPts val="1600"/>
              </a:spcBef>
              <a:spcAft>
                <a:spcPts val="1600"/>
              </a:spcAft>
              <a:buFont typeface="Arial" charset="0"/>
              <a:buChar char="•"/>
            </a:pPr>
            <a:endParaRPr lang="en-CA" dirty="0" smtClean="0">
              <a:solidFill>
                <a:schemeClr val="bg1"/>
              </a:solidFill>
            </a:endParaRPr>
          </a:p>
          <a:p>
            <a:pPr marL="285750" indent="-285750">
              <a:spcBef>
                <a:spcPts val="1600"/>
              </a:spcBef>
              <a:spcAft>
                <a:spcPts val="1600"/>
              </a:spcAft>
              <a:buFont typeface="Arial" charset="0"/>
              <a:buChar char="•"/>
            </a:pPr>
            <a:r>
              <a:rPr lang="en-CA" dirty="0" smtClean="0">
                <a:solidFill>
                  <a:schemeClr val="bg1"/>
                </a:solidFill>
              </a:rPr>
              <a:t>These generations are easy applicable for download or printing.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358" y="1025006"/>
            <a:ext cx="4804625" cy="2584000"/>
          </a:xfrm>
          <a:prstGeom prst="rect">
            <a:avLst/>
          </a:prstGeom>
        </p:spPr>
      </p:pic>
    </p:spTree>
    <p:extLst>
      <p:ext uri="{BB962C8B-B14F-4D97-AF65-F5344CB8AC3E}">
        <p14:creationId xmlns:p14="http://schemas.microsoft.com/office/powerpoint/2010/main" val="45014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476378" y="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smtClean="0"/>
              <a:t>Checking medical in-take</a:t>
            </a:r>
            <a:endParaRPr dirty="0"/>
          </a:p>
        </p:txBody>
      </p:sp>
      <p:sp>
        <p:nvSpPr>
          <p:cNvPr id="3" name="Google Shape;154;p16"/>
          <p:cNvSpPr txBox="1">
            <a:spLocks/>
          </p:cNvSpPr>
          <p:nvPr/>
        </p:nvSpPr>
        <p:spPr>
          <a:xfrm>
            <a:off x="693996" y="872606"/>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endParaRPr lang="en-CA" dirty="0" smtClean="0">
              <a:solidFill>
                <a:schemeClr val="bg1"/>
              </a:solidFill>
            </a:endParaRPr>
          </a:p>
        </p:txBody>
      </p:sp>
      <p:sp>
        <p:nvSpPr>
          <p:cNvPr id="6" name="Google Shape;154;p16"/>
          <p:cNvSpPr txBox="1">
            <a:spLocks/>
          </p:cNvSpPr>
          <p:nvPr/>
        </p:nvSpPr>
        <p:spPr>
          <a:xfrm>
            <a:off x="476378" y="1148700"/>
            <a:ext cx="3403200" cy="3359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Arial" charset="0"/>
              <a:buChar char="•"/>
            </a:pPr>
            <a:r>
              <a:rPr lang="en-CA" dirty="0" smtClean="0">
                <a:solidFill>
                  <a:schemeClr val="bg1"/>
                </a:solidFill>
              </a:rPr>
              <a:t>Camp workers are able to check kids and their medication requirement</a:t>
            </a:r>
          </a:p>
          <a:p>
            <a:pPr marL="285750" indent="-285750">
              <a:spcBef>
                <a:spcPts val="1600"/>
              </a:spcBef>
              <a:spcAft>
                <a:spcPts val="1600"/>
              </a:spcAft>
              <a:buFont typeface="Arial" charset="0"/>
              <a:buChar char="•"/>
            </a:pPr>
            <a:r>
              <a:rPr lang="en-CA" dirty="0" smtClean="0">
                <a:solidFill>
                  <a:schemeClr val="bg1"/>
                </a:solidFill>
              </a:rPr>
              <a:t>The medication requirement gets reset on the respected in-take time. Therefore, the workers are able to determine if the kids have taken their medication for the given day.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792" y="872606"/>
            <a:ext cx="5801197" cy="3119972"/>
          </a:xfrm>
          <a:prstGeom prst="rect">
            <a:avLst/>
          </a:prstGeom>
        </p:spPr>
      </p:pic>
    </p:spTree>
    <p:extLst>
      <p:ext uri="{BB962C8B-B14F-4D97-AF65-F5344CB8AC3E}">
        <p14:creationId xmlns:p14="http://schemas.microsoft.com/office/powerpoint/2010/main" val="1034216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52572">
            <a:off x="4099192" y="-90535"/>
            <a:ext cx="5143500" cy="5143500"/>
          </a:xfrm>
          <a:prstGeom prst="rect">
            <a:avLst/>
          </a:prstGeom>
        </p:spPr>
      </p:pic>
      <p:sp>
        <p:nvSpPr>
          <p:cNvPr id="140" name="Google Shape;140;p14"/>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mobile </a:t>
            </a:r>
            <a:r>
              <a:rPr lang="en" dirty="0" smtClean="0"/>
              <a:t>App</a:t>
            </a:r>
            <a:r>
              <a:rPr lang="en-CA" dirty="0" smtClean="0"/>
              <a:t/>
            </a:r>
            <a:br>
              <a:rPr lang="en-CA" dirty="0" smtClean="0"/>
            </a:br>
            <a:r>
              <a:rPr lang="en-CA" dirty="0" smtClean="0"/>
              <a:t>(universal solution)</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453" y="0"/>
            <a:ext cx="5143500" cy="514350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471</Words>
  <Application>Microsoft Macintosh PowerPoint</Application>
  <PresentationFormat>On-screen Show (16:9)</PresentationFormat>
  <Paragraphs>41</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Lato</vt:lpstr>
      <vt:lpstr>Montserrat</vt:lpstr>
      <vt:lpstr>Arial</vt:lpstr>
      <vt:lpstr>Focus</vt:lpstr>
      <vt:lpstr>Camp Quality</vt:lpstr>
      <vt:lpstr>The problem</vt:lpstr>
      <vt:lpstr>The Solution</vt:lpstr>
      <vt:lpstr>Registration of workers</vt:lpstr>
      <vt:lpstr>Application Console</vt:lpstr>
      <vt:lpstr>Register of campers</vt:lpstr>
      <vt:lpstr>Generation of Campers Data</vt:lpstr>
      <vt:lpstr>Checking medical in-take</vt:lpstr>
      <vt:lpstr>The mobile App (universal solution)</vt:lpstr>
      <vt:lpstr>Landing page and Login</vt:lpstr>
      <vt:lpstr>Camper Search</vt:lpstr>
      <vt:lpstr>Medical Information Page</vt:lpstr>
      <vt:lpstr>Why FECELITY</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 Quality</dc:title>
  <cp:lastModifiedBy>Mohammed Hossain</cp:lastModifiedBy>
  <cp:revision>17</cp:revision>
  <dcterms:modified xsi:type="dcterms:W3CDTF">2018-11-18T16:12:15Z</dcterms:modified>
</cp:coreProperties>
</file>